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Default Extension="png" ContentType="image/png"/>
  <Override PartName="/ppt/slideLayouts/slideLayout10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1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viewProps.xml" ContentType="application/vnd.openxmlformats-officedocument.presentationml.viewProps+xml"/>
  <Override PartName="/ppt/slideMasters/slideMaster1.xml" ContentType="application/vnd.openxmlformats-officedocument.presentationml.slideMaster+xml"/>
  <Default Extension="bin" ContentType="application/vnd.openxmlformats-officedocument.presentationml.printerSettings"/>
  <Default Extension="rels" ContentType="application/vnd.openxmlformats-package.relationships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/>
    <p:restoredTop sz="94660"/>
  </p:normalViewPr>
  <p:slideViewPr>
    <p:cSldViewPr snapToGrid="0" snapToObjects="1">
      <p:cViewPr varScale="1">
        <p:scale>
          <a:sx n="98" d="100"/>
          <a:sy n="98" d="100"/>
        </p:scale>
        <p:origin x="-64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4" Type="http://schemas.openxmlformats.org/officeDocument/2006/relationships/slide" Target="slides/slide3.xml"/><Relationship Id="rId5" Type="http://schemas.openxmlformats.org/officeDocument/2006/relationships/printerSettings" Target="printerSettings/printerSettings1.bin"/><Relationship Id="rId7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9" Type="http://schemas.openxmlformats.org/officeDocument/2006/relationships/tableStyles" Target="tableStyles.xml"/><Relationship Id="rId3" Type="http://schemas.openxmlformats.org/officeDocument/2006/relationships/slide" Target="slides/slide2.xml"/><Relationship Id="rId6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962901-048D-574F-AD12-C1F99FB6EF1C}" type="datetimeFigureOut">
              <a:rPr lang="en-US" smtClean="0"/>
              <a:t>11/7/11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EC260-5956-2744-A41A-51005FDFF8C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962901-048D-574F-AD12-C1F99FB6EF1C}" type="datetimeFigureOut">
              <a:rPr lang="en-US" smtClean="0"/>
              <a:t>11/7/11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EC260-5956-2744-A41A-51005FDFF8C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962901-048D-574F-AD12-C1F99FB6EF1C}" type="datetimeFigureOut">
              <a:rPr lang="en-US" smtClean="0"/>
              <a:t>11/7/11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EC260-5956-2744-A41A-51005FDFF8C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962901-048D-574F-AD12-C1F99FB6EF1C}" type="datetimeFigureOut">
              <a:rPr lang="en-US" smtClean="0"/>
              <a:t>11/7/11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EC260-5956-2744-A41A-51005FDFF8C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962901-048D-574F-AD12-C1F99FB6EF1C}" type="datetimeFigureOut">
              <a:rPr lang="en-US" smtClean="0"/>
              <a:t>11/7/11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EC260-5956-2744-A41A-51005FDFF8C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962901-048D-574F-AD12-C1F99FB6EF1C}" type="datetimeFigureOut">
              <a:rPr lang="en-US" smtClean="0"/>
              <a:t>11/7/11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EC260-5956-2744-A41A-51005FDFF8C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962901-048D-574F-AD12-C1F99FB6EF1C}" type="datetimeFigureOut">
              <a:rPr lang="en-US" smtClean="0"/>
              <a:t>11/7/11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EC260-5956-2744-A41A-51005FDFF8C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962901-048D-574F-AD12-C1F99FB6EF1C}" type="datetimeFigureOut">
              <a:rPr lang="en-US" smtClean="0"/>
              <a:t>11/7/11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EC260-5956-2744-A41A-51005FDFF8C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962901-048D-574F-AD12-C1F99FB6EF1C}" type="datetimeFigureOut">
              <a:rPr lang="en-US" smtClean="0"/>
              <a:t>11/7/11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EC260-5956-2744-A41A-51005FDFF8C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962901-048D-574F-AD12-C1F99FB6EF1C}" type="datetimeFigureOut">
              <a:rPr lang="en-US" smtClean="0"/>
              <a:t>11/7/11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EC260-5956-2744-A41A-51005FDFF8C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962901-048D-574F-AD12-C1F99FB6EF1C}" type="datetimeFigureOut">
              <a:rPr lang="en-US" smtClean="0"/>
              <a:t>11/7/11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EC260-5956-2744-A41A-51005FDFF8C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962901-048D-574F-AD12-C1F99FB6EF1C}" type="datetimeFigureOut">
              <a:rPr lang="en-US" smtClean="0"/>
              <a:t>11/7/11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4EC260-5956-2744-A41A-51005FDFF8CC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6" Type="http://schemas.openxmlformats.org/officeDocument/2006/relationships/image" Target="../media/image5.png"/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5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0"/>
            <a:ext cx="7772400" cy="1470025"/>
          </a:xfrm>
        </p:spPr>
        <p:txBody>
          <a:bodyPr/>
          <a:lstStyle/>
          <a:p>
            <a:r>
              <a:rPr lang="en-US" b="1" dirty="0" smtClean="0">
                <a:latin typeface="Candara"/>
                <a:cs typeface="Candara"/>
              </a:rPr>
              <a:t>Call to Order</a:t>
            </a:r>
            <a:endParaRPr lang="en-US" b="1" dirty="0">
              <a:latin typeface="Candara"/>
              <a:cs typeface="Candara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599" y="1149684"/>
            <a:ext cx="7375539" cy="3356111"/>
          </a:xfrm>
        </p:spPr>
        <p:txBody>
          <a:bodyPr>
            <a:normAutofit/>
          </a:bodyPr>
          <a:lstStyle/>
          <a:p>
            <a:pPr marL="514350" indent="-514350" algn="l">
              <a:buAutoNum type="arabicPeriod"/>
            </a:pPr>
            <a:r>
              <a:rPr lang="en-US" b="1" dirty="0" smtClean="0">
                <a:solidFill>
                  <a:srgbClr val="000000"/>
                </a:solidFill>
              </a:rPr>
              <a:t>What is one piece of technology that you cannot live without?</a:t>
            </a:r>
          </a:p>
          <a:p>
            <a:pPr marL="514350" indent="-514350" algn="l">
              <a:buAutoNum type="arabicPeriod"/>
            </a:pPr>
            <a:r>
              <a:rPr lang="en-US" b="1" dirty="0" smtClean="0">
                <a:solidFill>
                  <a:srgbClr val="000000"/>
                </a:solidFill>
              </a:rPr>
              <a:t>Why can’t you live without it?  What does it enable you to do?</a:t>
            </a:r>
          </a:p>
          <a:p>
            <a:pPr marL="514350" indent="-514350" algn="l">
              <a:buAutoNum type="arabicPeriod"/>
            </a:pPr>
            <a:r>
              <a:rPr lang="en-US" b="1" dirty="0" smtClean="0">
                <a:solidFill>
                  <a:srgbClr val="000000"/>
                </a:solidFill>
              </a:rPr>
              <a:t>What inventions of Industrialization led to this invention?</a:t>
            </a:r>
            <a:endParaRPr lang="en-US" b="1" dirty="0">
              <a:solidFill>
                <a:srgbClr val="000000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74114" y="4215682"/>
            <a:ext cx="3669886" cy="264231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43107" y="4853612"/>
            <a:ext cx="2468145" cy="164243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4505795"/>
            <a:ext cx="1418204" cy="218607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534509" y="4708629"/>
            <a:ext cx="1664502" cy="198323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199011" y="4424600"/>
            <a:ext cx="2931026" cy="203000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9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Stations Procedures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Move back to your original stations from last week.</a:t>
            </a:r>
          </a:p>
          <a:p>
            <a:r>
              <a:rPr lang="en-US" dirty="0" smtClean="0"/>
              <a:t>We have two stations left.</a:t>
            </a:r>
          </a:p>
          <a:p>
            <a:r>
              <a:rPr lang="en-US" dirty="0" smtClean="0"/>
              <a:t>You will have 10 minutes to complete each.</a:t>
            </a:r>
          </a:p>
          <a:p>
            <a:r>
              <a:rPr lang="en-US" dirty="0" smtClean="0"/>
              <a:t>Fill in the stations worksheet with your groups.</a:t>
            </a:r>
          </a:p>
          <a:p>
            <a:r>
              <a:rPr lang="en-US" dirty="0" smtClean="0"/>
              <a:t>When you are finished, you may answer the last synthesis question.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Film Focus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List five details from the film about tenement living.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100</Words>
  <Application>Microsoft Macintosh PowerPoint</Application>
  <PresentationFormat>On-screen Show (4:3)</PresentationFormat>
  <Paragraphs>12</Paragraphs>
  <Slides>3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Call to Order</vt:lpstr>
      <vt:lpstr>Stations Procedures</vt:lpstr>
      <vt:lpstr>Film Focus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Call to Order</dc:title>
  <dc:creator>Molly Zeins</dc:creator>
  <cp:lastModifiedBy>Molly Zeins</cp:lastModifiedBy>
  <cp:revision>1</cp:revision>
  <dcterms:created xsi:type="dcterms:W3CDTF">2011-11-07T12:23:38Z</dcterms:created>
  <dcterms:modified xsi:type="dcterms:W3CDTF">2011-11-07T12:31:39Z</dcterms:modified>
</cp:coreProperties>
</file>